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webextensions/webextension1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/>
    <p:restoredTop sz="94647"/>
  </p:normalViewPr>
  <p:slideViewPr>
    <p:cSldViewPr snapToGrid="0" snapToObjects="1">
      <p:cViewPr varScale="1">
        <p:scale>
          <a:sx n="72" d="100"/>
          <a:sy n="72" d="100"/>
        </p:scale>
        <p:origin x="6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106F-A246-2E48-9544-E8146AB80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29C53-2CA9-764A-93AB-ECAD546B0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C782C-8745-7347-B6AC-4D877228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CFD0D-118D-4441-A91C-1B836A28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B8388-0632-6942-96AC-2D619404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4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59CC8-54DA-0A42-9DA3-C9E7FB11F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DD596-2259-614F-A986-3F25CF600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5B1C8-F927-B147-8326-E3862924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B53A9-157A-9941-B952-607DAB5F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F697C-66DE-734A-9CA9-579BCEA1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FAABD5-DA08-A547-B641-D0E088917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8267B-68DB-BD49-A9B4-434AE7BB2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2D5EC-A445-FF43-82E6-1E7554A5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6C67B-5186-6A4F-8CC0-6CBFEB11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F1686-2B7E-F34D-B970-CC7FA2D3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6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FEA2F-4473-0948-AB43-EBE335118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8B151-747D-604F-903D-9A920F317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47E0C-8A67-AE45-9E33-B90E65F8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27D1-B1FA-884E-BB86-6AA912AD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0875C-8A74-6B43-8AF6-63659F8E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2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3F97-6513-314A-BEB3-8AC3A43C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C1008-6364-A640-BA0B-D8775884B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AB27E-7D19-9148-AFBE-D10DF7C1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AB2F-DBDD-3343-AB56-539EF251B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2543B-D933-004D-99FF-224DE8B9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9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E5657-C487-1D4B-9C65-4DD0F323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2E6E-20E6-9043-A03F-A481416CA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B42E3-D2BE-6F4D-92FC-1494FD65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5245B-18BD-FF4F-92B6-242006FB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81255-874F-754B-A47E-861DA0CD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19D76-7CF9-AC46-8DF1-89FFCD7B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2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3E17C-5F89-8D43-BA72-7627FFCB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69009-5908-0446-A2D3-27CA7612D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4F87B-6AD1-4F41-B65A-1712AF5CC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BD845-9E91-C744-AC94-1F3B0763A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476AE-7625-BD41-9CA9-51364370D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E53358-AC69-5B4B-A141-FBCF7AC8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FCEA71-D074-9149-9053-65C6E547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C57ED6-3E53-184B-96E1-A81C0B366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7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7104-1EED-AC46-9BFE-74C4C897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CA8C08-9E8C-6741-A2F0-5FAB6AE5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7E1B8-2D7B-4548-B1EC-8C766C92D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E0B748-F1C5-8749-8C42-DAC929DF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4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E7249-F53D-4B4D-A448-22699C3D2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682F3B-F381-C642-956B-8B897A4E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99A17-3A94-2D4B-863A-D140FD43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4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E8CEF-1C51-8C45-A4DD-823EF2ED1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374CA-1122-FA4B-B960-C80ADBD8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A1D2F-31D9-944B-9E05-A6DF632D8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8C1F2-E75A-7847-BE97-4BAFD26A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89FF9-DBBA-CD42-95A8-C1446B01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8F56-7D9A-9D48-8FD1-C96B13CC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4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687D9-2240-8D42-BF6D-3237D5EF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33825A-5AFC-8A42-93C4-F00E40A0F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956E5-5DA8-AB49-9E03-65283DF2A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163D5-4687-C243-A8A2-0650A788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00BF0-29B6-B343-A484-59353A8AC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8E5C9-1065-5147-B725-91FB9915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1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B6787-B51F-DB42-9E52-63E10EB8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B9472-27F5-2144-BCEC-3E0A96761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52788-8A6E-D24F-82D2-F38C9E41A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2730A-859E-B540-ADF3-E97069AD1FDB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DB45-653D-0C49-B78E-967549C7B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C715-0B9A-0348-A62C-3F8BCE535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DC9C-C50D-D242-B083-59CEE0716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2" name="Add-in" descr="Add-in content for Microsoft Power BI.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0929898"/>
                  </p:ext>
                </p:extLst>
              </p:nvPr>
            </p:nvGraphicFramePr>
            <p:xfrm>
              <a:off x="596348" y="238539"/>
              <a:ext cx="11131826" cy="6268065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2" name="Add-in" descr="Add-in content for Microsoft Power BI.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6348" y="238539"/>
                <a:ext cx="11131826" cy="626806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185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webextensions/webextension1.xml><?xml version="1.0" encoding="utf-8"?>
<we:webextension xmlns:we="http://schemas.microsoft.com/office/webextensions/webextension/2010/11" id="{73c184c3-0010-4642-8db2-d069b5ba6d09}">
  <we:reference id="WA200003233" version="2.0.0.3" store="en-US" storeType="OMEX"/>
  <we:alternateReferences/>
  <we:properties>
    <we:property name="Microsoft.Office.CampaignId" value="&quot;none&quot;"/>
    <we:property name="reportUrl" value="&quot;/groups/me/reports/3c6a4e16-d902-45a6-93ed-ae69e6329c55/ReportSection3ed90c5e70eeacd8cc05?bookmarkGuid=8c66f464-8de6-44d5-9060-993150a92c15&amp;bookmarkUsage=1&amp;ctid=f4b8cc36-3b87-4c95-af19-8fc98636136e&amp;fromEntryPoint=export&quot;"/>
    <we:property name="reportState" value="&quot;CONNECTED&quot;"/>
    <we:property name="creatorTenantId" value="&quot;f4b8cc36-3b87-4c95-af19-8fc98636136e&quot;"/>
    <we:property name="reportEmbeddedTime" value="&quot;2022-12-04T21:20:04.933Z&quot;"/>
    <we:property name="creatorSessionId" value="&quot;e20158ae-0fd2-4fdf-ba76-2eed9efa783b&quot;"/>
    <we:property name="creatorUserId" value="&quot;1003200254E3D27F&quot;"/>
    <we:property name="reportName" value="&quot;Juicestorm Power BI Report - John&quot;"/>
    <we:property name="isFiltersActionButtonVisible" value="true"/>
    <we:property name="initialStateBookmark" value="&quot;H4sIAAAAAAAAA+1Y227cNhD9lYVe0gKLhqJulN+8a7cPiRPDDvISLApeRhsmlChQXNtbY7+mf9Iv61BS2jqOu0Bap0q6ehJnqLmcM6JmdBsp3bWGb1/wGqKjaGHt+5q797M4mkfNKHv58tnZ8cWzn18cn52i2LZe26aLjm4jz90a/GvdbbgJFlD4ZjWPuDHnfB1WFTcdzKMWXGcbbvQvMGxGlXcb2M0juGmNdTyYvPTcQzB7hdtxjb7jHxL0yKXXV3AJ0g/SC2it8+M6AVUSmUFBALhUTEqS4TPdoO3D3L8/OO0DW9rGc91gAEFGhMhKJpgoSE5TXkomyyCvtPHjFrE9vWkd5o1obNuA17G64o0EFfXJOeiGXG6jpTWbur87vSO/tBsn4QKqXtV47bfBjDGzE+55tEOUzp1FDHs53lbaP31uu2723W+/ft/r39rrpQOET0VHZLdCSaebtRnR/jO9V0OIndESXOBSvENU+kRqQC7DjQpOQz7t4FTDoLeqV0Of7m30XCMEg+3X3GyC2ScL8NcAzROMCa9ViGzgDoN+9xdC+ge63smjgYLecU8mY6iSJGFpkpYCRFJkYi+DSwRybZ2WmN7jkHgJ3htQMxUqfkIEnuATyl7/Bwx+hMjAXiJiIUghk5hLXtJMpTGZAnt47vmZ1/WBu/t4DMzFMRNpluSUM16ATDJC0wkwd4bfNvAH1u5gMTAmSkXKWEjISypixoHl+791j8/YMqgnxNeCd1p+ebJGGAaqZBzTuGJlIqEkCS0JridA1Su48bOxBZidgNG17sM5sPcwMgOhrIppWfJE8UxmJGVFTvJg+G8x0jX22HcgGr6ZiqRK5bEoKMsUL9Kckb22PAYo7M19a5VkKR4EKQEqkpiCKPLi8zvg4/XawZr7cXn6pdrjHzfNODuQ+8U4/2o6B4ODyfItWrjLEy6cArfY9hycaPdhUKLzj4KdBP671QOv3Qj/9nE7kyrJcBDIQJI4zXOaszyZdGcy/0pfq73VLM2mQ8RBLbg7VPU/6NzymFSCVjkpKTCmBCXFFKakBzq3b7ee+8AOlfzZbW1OJSG5EKAYLcoiEVjMU6hjPKZs/X+qZO8Aat5+m1X8k7Ob9t8s4Q/lseqnit2nZxa78V3LJZzzBj4xu2DV8EaB2jO/9L/To94JEqaF2TfwhJ/sf0w7u93vn0sJX+8XAAA=&quot;"/>
    <we:property name="bookmark" value="&quot;H4sIAAAAAAAAA+1YzY7bNhB+FUOXtIDRkqJ+yL3F3m0vabHIBrkUPvBn5DCRRYGidtdd+GnyJn2yDiUnqbPZGki7qZLaJ3GGGs583ydpxneJsV1by+2vcgPJWbJw7s1G+jczmsyT5tBGSpFVNFcmy2hGQYIAwF2uDdY1XXJ2lwTp1xBe2q6XdQyIxt9W80TW9aVcx1Ul6w7mSQu+c42s7e8wbkZX8D3s5gnctrXzMoa8CjJADHuN23GNqdAfGJ4odbDXcAU6jNbn0Dof9msGRhCdQ0kApDZca5LjPd3oHdI8vj8eOiS2dE2QtsEEoo0olQuuuCpJkWZSaK5FtFe2Dvstantx23qsG9HYthG+p+ZaNhpMMhTnoRtruUuWru43w9XFgf3K9V7Dc6gGVxNs2MYwdT07l0EmO0Tp0jvEcLDjZWXDj89c182+++Pt94P/lbtZekD4THJGdiu0dLZZ13u0P5T3Ykyxq60GH7lUrxGVoZANIJfxwsRDYz3teKiF0e/M4Iah3LvkmUUIxtgvZd3HsE8WEG4AmieYE/5WMbORO0z69V8IGW7ohkMeDRQ8HffkmkLFGOMZy4QCxcpcHWVwiUCunbcay3scEq8ghBrMzETFT4jAc7zDuJv/gMGPEBnZY4oqRUrNqNRSpLnJKJkCe/jeC7NgNyfu7uMxMkcpV1nOilRyWYJmOUmzCTD3C37WIJxYO8BiZEwJQwRVGgqRKsol8OL4t+7xGVtG94T4WsjO6i9P1h6GkSpNaUorLpgGQVgqCK4nQNULuA2zfQswO4fabuyQzom9h5EZCeUVTYWQzMhc5yTjZUGKGPhvMbIb7LEPIBq/mYZkxhRUlSnPjSyzgpOjsQImqNzt/WiV5hm+CDICqWI0BVUW5ed3wE/Xaw9rGfbLiy/VHv/UN/vZgdwX4/yr6RxqHEyWrzDCIU+48Ab8YjtwcG79u0EpnX+U7CTw360eeOz28G8ftzOpWI6DQA6a0Kwo0oIXbNKdyfwrfayOqlnXfYeIg1lIf1L1P+jcCkoqlVYFESlwblRKyilMSQ90bt+unofETkr+7La2SDUhhVJgeFqKkikU8xR0jK8pt/k/KTl4gI1sv00V/+xd3/6bEn4nj9UwVew+PbO4PnSt1HApG/jE7IKqkY0Bc2R+Gf5Ofz+97HZ/AmAg4NvOFwAA&quot;"/>
    <we:property name="embedUrl" value="&quot;/reportEmbed?reportId=3c6a4e16-d902-45a6-93ed-ae69e6329c55&amp;config=eyJjbHVzdGVyVXJsIjoiaHR0cHM6Ly9XQUJJLVdFU1QtRVVST1BFLUUtUFJJTUFSWS1yZWRpcmVjdC5hbmFseXNpcy53aW5kb3dzLm5ldCIsImVtYmVkRmVhdHVyZXMiOnsibW9kZXJuRW1iZWQiOnRydWUsInVzYWdlTWV0cmljc1ZOZXh0Ijp0cnVlLCJza2lwUXVlcnlEYXRhU2FhU0VtYmVkIjp0cnVlLCJza2lwUXVlcnlEYXRhUGFhU0VtYmVkIjp0cnVlLCJza2lwUXVlcnlEYXRhRXhwb3J0VG8iOnRydWV9fQ%3D%3D&amp;disableSensitivityBanner=true&quot;"/>
    <we:property name="datasetId" value="&quot;73f87393-2429-451b-9d42-e574df72cb6c&quot;"/>
    <we:property name="pageName" value="&quot;ReportSection3ed90c5e70eeacd8cc05&quot;"/>
    <we:property name="pageDisplayName" value="&quot;Analysis Graphs&quot;"/>
    <we:property name="backgroundColor" value="&quot;rgb(255,255,255)&quot;"/>
  </we:properties>
  <we:bindings/>
  <we:snapshot xmlns:r="http://schemas.openxmlformats.org/officeDocument/2006/relationships" r:embed="rId1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Purpose xmlns="f577acbf-5b0b-4b4f-9948-268e97f8d3a4">Informational</Document_x0020_Purpose>
    <Initiatives xmlns="f577acbf-5b0b-4b4f-9948-268e97f8d3a4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401524DC532D42A0E0ED886331A72B" ma:contentTypeVersion="15" ma:contentTypeDescription="Create a new document." ma:contentTypeScope="" ma:versionID="aba17d7263e5a17e1efe42a3571abb41">
  <xsd:schema xmlns:xsd="http://www.w3.org/2001/XMLSchema" xmlns:xs="http://www.w3.org/2001/XMLSchema" xmlns:p="http://schemas.microsoft.com/office/2006/metadata/properties" xmlns:ns2="f577acbf-5b0b-4b4f-9948-268e97f8d3a4" xmlns:ns3="b1e4d6ee-9f6f-43f8-a618-24f3d84da28f" targetNamespace="http://schemas.microsoft.com/office/2006/metadata/properties" ma:root="true" ma:fieldsID="e4e3c9c8ed1c3d723d02c9f1cb24d19a" ns2:_="" ns3:_="">
    <xsd:import namespace="f577acbf-5b0b-4b4f-9948-268e97f8d3a4"/>
    <xsd:import namespace="b1e4d6ee-9f6f-43f8-a618-24f3d84da2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Document_x0020_Purpose" minOccurs="0"/>
                <xsd:element ref="ns2:Initiative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7acbf-5b0b-4b4f-9948-268e97f8d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ocument_x0020_Purpose" ma:index="14" nillable="true" ma:displayName="Document Purpose" ma:default="Informational" ma:format="Dropdown" ma:internalName="Document_x0020_Purpose">
      <xsd:simpleType>
        <xsd:restriction base="dms:Choice">
          <xsd:enumeration value="Informational"/>
          <xsd:enumeration value="Feature Spec"/>
          <xsd:enumeration value="Engineering Design"/>
          <xsd:enumeration value="Planning"/>
        </xsd:restriction>
      </xsd:simpleType>
    </xsd:element>
    <xsd:element name="Initiatives" ma:index="15" nillable="true" ma:displayName="Initiatives" ma:description="List of initiatives related to this document" ma:internalName="Initiativ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d-in MAU"/>
                    <xsd:enumeration value="Custom Functions"/>
                    <xsd:enumeration value="Data &amp; Analytics"/>
                    <xsd:enumeration value="DevEx: Portals &amp; Programs"/>
                    <xsd:enumeration value="DevEx: Tools &amp; Libraries"/>
                    <xsd:enumeration value="Engineering"/>
                    <xsd:enumeration value="Excel API"/>
                    <xsd:enumeration value="In-Market Support"/>
                    <xsd:enumeration value="Maker Access"/>
                    <xsd:enumeration value="SDX Runtime &amp; Partners"/>
                    <xsd:enumeration value="SDX Service Delivery"/>
                    <xsd:enumeration value="SDX API &amp; Pipeline"/>
                    <xsd:enumeration value="Shield &amp; OCE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4d6ee-9f6f-43f8-a618-24f3d84da28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3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7AB1FA-2F28-4684-9230-02ACEB6C0B0A}">
  <ds:schemaRefs>
    <ds:schemaRef ds:uri="http://purl.org/dc/elements/1.1/"/>
    <ds:schemaRef ds:uri="http://schemas.microsoft.com/office/2006/metadata/properties"/>
    <ds:schemaRef ds:uri="b1e4d6ee-9f6f-43f8-a618-24f3d84da28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577acbf-5b0b-4b4f-9948-268e97f8d3a4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1AFCC0-734A-4A90-A597-A1CB34860D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29C39-1C4E-4B06-A1F4-2510F2DAC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7acbf-5b0b-4b4f-9948-268e97f8d3a4"/>
    <ds:schemaRef ds:uri="b1e4d6ee-9f6f-43f8-a618-24f3d84da2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John Preddy</cp:lastModifiedBy>
  <cp:revision>4</cp:revision>
  <dcterms:created xsi:type="dcterms:W3CDTF">2018-06-07T21:39:02Z</dcterms:created>
  <dcterms:modified xsi:type="dcterms:W3CDTF">2022-12-04T21:21:14Z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0x010100CD401524DC532D42A0E0ED886331A72B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t-dahop@microsoft.com</vt:lpwstr>
  </property>
  <property fmtid="{D5CDD505-2E9C-101B-9397-08002B2CF9AE}" pid="6" name="MSIP_Label_f42aa342-8706-4288-bd11-ebb85995028c_SetDate">
    <vt:lpwstr>2018-06-18T13:45:27.3782680Z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